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B49220-952A-41AA-5DA7-E176D614E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9B72E5B-4E53-49C8-6DC1-5F02D596CA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EF5872-59F2-D0E3-3639-0B96BF610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6D6D09-EA7B-6FFD-BB09-D655651F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F87161-F0E2-8A95-7EF3-DC97AC351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90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939B5-6F53-8BCC-50A6-83BF29295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CA1502-7B5C-85A9-2849-5D09E25A3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861468-0768-75B0-2F14-2FBDDF81B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0B14A1-19F2-8564-269A-88E2E2E15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669D85-D5CB-A2A0-CFF8-18EE0AA0E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25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E5C07CE-14FB-7EE6-BA8A-CFD67E9042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357DCB0-2F85-04B8-2835-8A784F0A8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14084D-45C2-BF4D-52DE-A118181DC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14A69A-1BFA-1436-977E-CE29F1172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7E1A4-3D2F-108F-9F60-B0D76B85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11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D479E0-F016-B29C-04A7-6E2964316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B8E1D9-E016-E6CA-4CAE-EB21E9E2F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370DC1-7B20-ED66-FFBB-371B51BE2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B4B9D3-C16A-CC25-1E8C-D03E01470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CD0D3F-F4CB-4CDF-B239-BBB4BB45C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50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22F507-76FB-57D9-966E-6DEE68617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18399D-6DF8-8F86-76D0-8D054CE04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A9165D-562E-5C92-BFF8-965A357EF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B4F66E-A00C-4C2E-4D2B-6CDEA90EC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0BC301-17D4-AE08-BCD4-C30E35039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39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D107C-267B-F24B-E53C-CE7CCA332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9160EF-E187-C78A-EA42-17E92F9FD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43E25E0-3F7D-6AFA-FBD8-FBFE155097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3EF58A-D8DF-12B2-4E00-3EFCFB575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B89B18-0DB8-C342-3BA1-8CDC3BE3B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A8C727-C2CA-BF63-4E56-1C97F62ED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2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D1EF21-2B0C-117D-975D-C22E69123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82CAF9A-BF21-6891-5472-CE6052B28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7BEAA1D-6453-7049-25DE-3AA8AD312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ED6E117-53C8-E795-30B8-C1BEB7C459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4E6358B-80D1-BC1E-95D0-2F71B0BADD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43EA27E-4973-7DF1-664D-A9CEB7252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E5AC121-9848-4E80-5D7C-F4B57E763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8CDA050-5FD6-7C2D-19D9-961AD2B34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6227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D39154-57FE-3985-8257-A7EA8C5D9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71EA90E-7CEB-4839-BD19-AA35C7D97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2FE105C-E4DA-CF50-CC95-FF93E9159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7918E8-EDFD-E2AD-E0BD-1288D8976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25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9359910-3302-93C3-2CDB-6249AE1CC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5C58203-8C78-B1DB-7785-FBFE87D05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D47E82-CCE0-2D20-2CF9-02CDD8359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495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39A3BE-E142-ABF0-1C12-ABEF39E47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EA1F6A-AEA6-CCD6-8B79-3F32F2A39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054F21-7D4C-01E4-BF33-7A0F4527E5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767840-D393-2C53-D6A3-3B5737101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C326F0B-965F-5904-A00D-01DDC9460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15062D-6822-4DD9-15B5-70FD211C0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40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605BCF-87EB-3F22-8B3D-5A797EFE4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6DCEB4D-E2D1-4541-7DB1-2BBF613778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2339F8-246F-5EEC-E813-A77A4641D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F6025FD-F063-D2AE-7AA1-B05967267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8AAE9B-6F60-D010-CEA4-33D7B9FA6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6F7FB1-A4CF-C2D1-9EAA-E178E5DB4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86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EAA65BE-7680-3F2D-8615-D85610EB3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2C349F-106F-BE8E-4694-5CC8F4E8F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88F93E-57D3-187F-97DC-3A88A689FB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55FB0-B26F-44D7-915C-911B99C974DC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1F7D78-3499-81F4-17B9-4944B94D92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49A266-A5A4-09FE-660A-905A8575AD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BD2A0-5C2A-4B9C-A6D0-0E3A3DB8E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81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97CB0FBA-8C37-E24F-280D-11A5B9DF7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478" y="1094015"/>
            <a:ext cx="8132339" cy="4588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85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絵美子 岡島</dc:creator>
  <cp:lastModifiedBy>絵美子 岡島</cp:lastModifiedBy>
  <cp:revision>1</cp:revision>
  <dcterms:created xsi:type="dcterms:W3CDTF">2025-12-23T11:10:28Z</dcterms:created>
  <dcterms:modified xsi:type="dcterms:W3CDTF">2025-12-23T11:11:27Z</dcterms:modified>
</cp:coreProperties>
</file>